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701A0-DE57-4133-ACC9-0802783F9FD6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E679-C921-42D6-9BE8-B4605507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1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701A0-DE57-4133-ACC9-0802783F9FD6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E679-C921-42D6-9BE8-B4605507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0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701A0-DE57-4133-ACC9-0802783F9FD6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E679-C921-42D6-9BE8-B4605507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38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701A0-DE57-4133-ACC9-0802783F9FD6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E679-C921-42D6-9BE8-B4605507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14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701A0-DE57-4133-ACC9-0802783F9FD6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E679-C921-42D6-9BE8-B4605507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6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701A0-DE57-4133-ACC9-0802783F9FD6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E679-C921-42D6-9BE8-B4605507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55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701A0-DE57-4133-ACC9-0802783F9FD6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E679-C921-42D6-9BE8-B4605507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63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701A0-DE57-4133-ACC9-0802783F9FD6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E679-C921-42D6-9BE8-B4605507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3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701A0-DE57-4133-ACC9-0802783F9FD6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E679-C921-42D6-9BE8-B4605507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701A0-DE57-4133-ACC9-0802783F9FD6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E679-C921-42D6-9BE8-B4605507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3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701A0-DE57-4133-ACC9-0802783F9FD6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E679-C921-42D6-9BE8-B4605507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9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701A0-DE57-4133-ACC9-0802783F9FD6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3E679-C921-42D6-9BE8-B4605507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2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7729" y="296214"/>
            <a:ext cx="6379335" cy="77964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Given this word problem: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6422" y="1580054"/>
            <a:ext cx="9144000" cy="46533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car can travel 55 miles for each gallon of gasoline. The function d(x) = 55x represents the distance d(x), in miles, that the car could travel with x gallons of gasoline. The car’s fuel tank holds 14 gallons.</a:t>
            </a:r>
          </a:p>
          <a:p>
            <a:endParaRPr lang="en-US" dirty="0"/>
          </a:p>
          <a:p>
            <a:r>
              <a:rPr lang="en-US" sz="4000" dirty="0" smtClean="0"/>
              <a:t>How would you find the </a:t>
            </a:r>
            <a:r>
              <a:rPr lang="en-US" sz="4000" b="1" dirty="0" smtClean="0"/>
              <a:t>domain and range </a:t>
            </a:r>
            <a:r>
              <a:rPr lang="en-US" sz="4000" dirty="0" smtClean="0"/>
              <a:t>for this function?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25552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73" y="209410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First, we must identify certain words or key phrases within the problem.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896" y="3871823"/>
            <a:ext cx="10515600" cy="2838070"/>
          </a:xfrm>
        </p:spPr>
        <p:txBody>
          <a:bodyPr/>
          <a:lstStyle/>
          <a:p>
            <a:r>
              <a:rPr lang="en-US" dirty="0" smtClean="0"/>
              <a:t>Function – gives us how we find our input and output.</a:t>
            </a:r>
          </a:p>
          <a:p>
            <a:r>
              <a:rPr lang="en-US" dirty="0" smtClean="0"/>
              <a:t>Variables – what two things have a relationship?</a:t>
            </a:r>
          </a:p>
          <a:p>
            <a:r>
              <a:rPr lang="en-US" dirty="0" smtClean="0"/>
              <a:t>What are the input and the output?</a:t>
            </a:r>
          </a:p>
          <a:p>
            <a:r>
              <a:rPr lang="en-US" dirty="0" smtClean="0"/>
              <a:t>What variable depends on the other?</a:t>
            </a:r>
          </a:p>
          <a:p>
            <a:r>
              <a:rPr lang="en-US" dirty="0" smtClean="0"/>
              <a:t>Does the problem have a maximum or minimum?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49409" y="443940"/>
            <a:ext cx="107006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car can travel 55 miles for each gallon of gasoline. The </a:t>
            </a:r>
            <a:r>
              <a:rPr lang="en-US" sz="2400" b="1" dirty="0" smtClean="0"/>
              <a:t>function</a:t>
            </a:r>
            <a:r>
              <a:rPr lang="en-US" sz="2400" dirty="0" smtClean="0"/>
              <a:t> d(x) = 55x represents the </a:t>
            </a:r>
            <a:r>
              <a:rPr lang="en-US" sz="2400" b="1" dirty="0" smtClean="0"/>
              <a:t>distance d(x), in miles</a:t>
            </a:r>
            <a:r>
              <a:rPr lang="en-US" sz="2400" dirty="0" smtClean="0"/>
              <a:t>, that the car could travel with </a:t>
            </a:r>
            <a:r>
              <a:rPr lang="en-US" sz="2400" b="1" dirty="0" smtClean="0"/>
              <a:t>x gallons of gasoline</a:t>
            </a:r>
            <a:r>
              <a:rPr lang="en-US" sz="2400" dirty="0" smtClean="0"/>
              <a:t>. The car’s fuel tank holds </a:t>
            </a:r>
            <a:r>
              <a:rPr lang="en-US" sz="2400" b="1" dirty="0" smtClean="0"/>
              <a:t>14 gallons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529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349" y="4037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Second, we need to find a reasonable domain and range based on the information we found in the problem.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218082"/>
              </p:ext>
            </p:extLst>
          </p:nvPr>
        </p:nvGraphicFramePr>
        <p:xfrm>
          <a:off x="1198138" y="2163649"/>
          <a:ext cx="3785986" cy="4211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2993"/>
                <a:gridCol w="1892993"/>
              </a:tblGrid>
              <a:tr h="5264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Gallons 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Miles d(x)</a:t>
                      </a:r>
                      <a:endParaRPr lang="en-US" dirty="0"/>
                    </a:p>
                  </a:txBody>
                  <a:tcPr/>
                </a:tc>
              </a:tr>
              <a:tr h="52642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64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642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642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642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642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642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53825" y="1840483"/>
            <a:ext cx="490685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the function, we can find input and output values.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we have negative gallons of gas?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is the maximum number of gallons that we can have based on the problem?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Is this an example of a discrete or continuous function?</a:t>
            </a:r>
          </a:p>
          <a:p>
            <a:endParaRPr lang="en-US" dirty="0"/>
          </a:p>
          <a:p>
            <a:r>
              <a:rPr lang="en-US" dirty="0" smtClean="0"/>
              <a:t>Domain: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Range: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84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Now, let’s find the domain and range of another situation.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total cost to rent a car is a function of the number of miles driven. A rental car company charges $0.75 per mile driven plus an initial cost of $35. </a:t>
            </a:r>
          </a:p>
          <a:p>
            <a:pPr marL="514350" indent="-514350" algn="r">
              <a:buAutoNum type="arabicPeriod"/>
            </a:pPr>
            <a:r>
              <a:rPr lang="en-US" dirty="0" smtClean="0"/>
              <a:t>Function: ____________________________</a:t>
            </a:r>
            <a:endParaRPr lang="en-US" dirty="0"/>
          </a:p>
          <a:p>
            <a:pPr marL="514350" indent="-514350" algn="r">
              <a:buAutoNum type="arabicPeriod"/>
            </a:pPr>
            <a:r>
              <a:rPr lang="en-US" dirty="0" smtClean="0"/>
              <a:t>Minimum or maximum:_________________</a:t>
            </a:r>
          </a:p>
          <a:p>
            <a:pPr marL="514350" indent="-514350" algn="r">
              <a:buAutoNum type="arabicPeriod"/>
            </a:pPr>
            <a:r>
              <a:rPr lang="en-US" dirty="0" smtClean="0"/>
              <a:t>Continuous or Discrete?_________________</a:t>
            </a:r>
          </a:p>
          <a:p>
            <a:pPr marL="514350" indent="-514350" algn="r">
              <a:buAutoNum type="arabicPeriod"/>
            </a:pPr>
            <a:r>
              <a:rPr lang="en-US" dirty="0" smtClean="0"/>
              <a:t>Domain:_____________________</a:t>
            </a:r>
          </a:p>
          <a:p>
            <a:pPr marL="514350" indent="-514350" algn="r">
              <a:buAutoNum type="arabicPeriod"/>
            </a:pPr>
            <a:r>
              <a:rPr lang="en-US" dirty="0" smtClean="0"/>
              <a:t>Range:______________________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38984"/>
              </p:ext>
            </p:extLst>
          </p:nvPr>
        </p:nvGraphicFramePr>
        <p:xfrm>
          <a:off x="525172" y="3050740"/>
          <a:ext cx="2398332" cy="3659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9166"/>
                <a:gridCol w="1199166"/>
              </a:tblGrid>
              <a:tr h="522736">
                <a:tc>
                  <a:txBody>
                    <a:bodyPr/>
                    <a:lstStyle/>
                    <a:p>
                      <a:r>
                        <a:rPr lang="en-US" dirty="0" smtClean="0"/>
                        <a:t>Miles 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 f(x)</a:t>
                      </a:r>
                      <a:endParaRPr lang="en-US" dirty="0"/>
                    </a:p>
                  </a:txBody>
                  <a:tcPr/>
                </a:tc>
              </a:tr>
              <a:tr h="5227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27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27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27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27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27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018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314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Given this word problem:</vt:lpstr>
      <vt:lpstr>First, we must identify certain words or key phrases within the problem.</vt:lpstr>
      <vt:lpstr>Second, we need to find a reasonable domain and range based on the information we found in the problem.</vt:lpstr>
      <vt:lpstr>Now, let’s find the domain and range of another situation.</vt:lpstr>
    </vt:vector>
  </TitlesOfParts>
  <Company>Arlington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Given this word problem:</dc:title>
  <dc:creator>JENNA DIEDERICH</dc:creator>
  <cp:lastModifiedBy>JENNA DIEDERICH</cp:lastModifiedBy>
  <cp:revision>10</cp:revision>
  <dcterms:created xsi:type="dcterms:W3CDTF">2016-09-12T01:40:41Z</dcterms:created>
  <dcterms:modified xsi:type="dcterms:W3CDTF">2016-09-12T02:26:27Z</dcterms:modified>
</cp:coreProperties>
</file>